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sldIdLst>
    <p:sldId id="284" r:id="rId5"/>
    <p:sldId id="299" r:id="rId6"/>
    <p:sldId id="300" r:id="rId7"/>
    <p:sldId id="302" r:id="rId8"/>
    <p:sldId id="30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  <p15:guide id="5" orient="horz" pos="912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2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3E"/>
    <a:srgbClr val="161D4E"/>
    <a:srgbClr val="F4EBE8"/>
    <a:srgbClr val="E9C46A"/>
    <a:srgbClr val="97EFD3"/>
    <a:srgbClr val="F15574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52" d="100"/>
          <a:sy n="52" d="100"/>
        </p:scale>
        <p:origin x="557" y="43"/>
      </p:cViewPr>
      <p:guideLst>
        <p:guide orient="horz" pos="528"/>
        <p:guide pos="6216"/>
        <p:guide pos="1440"/>
        <p:guide orient="horz" pos="2232"/>
        <p:guide orient="horz" pos="912"/>
        <p:guide pos="3840"/>
        <p:guide orient="horz"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7/17/2024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4942" y="1971580"/>
            <a:ext cx="2883218" cy="941070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Umeed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3162" y="4215195"/>
            <a:ext cx="4404975" cy="2255733"/>
          </a:xfrm>
        </p:spPr>
        <p:txBody>
          <a:bodyPr/>
          <a:lstStyle/>
          <a:p>
            <a:r>
              <a:rPr lang="en-US" sz="1200" dirty="0"/>
              <a:t>Team Number: 15</a:t>
            </a:r>
          </a:p>
          <a:p>
            <a:r>
              <a:rPr lang="en-US" sz="1200" dirty="0"/>
              <a:t>Radha Krishna Garg</a:t>
            </a:r>
          </a:p>
          <a:p>
            <a:r>
              <a:rPr lang="en-US" sz="1200" dirty="0"/>
              <a:t>Anas Arham</a:t>
            </a:r>
          </a:p>
          <a:p>
            <a:r>
              <a:rPr lang="en-US" sz="1200" dirty="0"/>
              <a:t>Aryan Gupta</a:t>
            </a:r>
          </a:p>
          <a:p>
            <a:r>
              <a:rPr lang="en-US" sz="1200" dirty="0"/>
              <a:t>Shivli Raina</a:t>
            </a:r>
          </a:p>
          <a:p>
            <a:r>
              <a:rPr lang="en-US" sz="1200" dirty="0" err="1"/>
              <a:t>Saransh</a:t>
            </a:r>
            <a:r>
              <a:rPr lang="en-US" sz="1200" dirty="0"/>
              <a:t> </a:t>
            </a:r>
            <a:r>
              <a:rPr lang="en-US" sz="1200" dirty="0" err="1"/>
              <a:t>kapoor</a:t>
            </a:r>
            <a:endParaRPr lang="en-US" sz="1200" dirty="0"/>
          </a:p>
        </p:txBody>
      </p:sp>
      <p:sp>
        <p:nvSpPr>
          <p:cNvPr id="4" name="Title 22">
            <a:extLst>
              <a:ext uri="{FF2B5EF4-FFF2-40B4-BE49-F238E27FC236}">
                <a16:creationId xmlns:a16="http://schemas.microsoft.com/office/drawing/2014/main" id="{32A9FBCA-15D7-283D-AA83-94EC1768531A}"/>
              </a:ext>
            </a:extLst>
          </p:cNvPr>
          <p:cNvSpPr txBox="1">
            <a:spLocks/>
          </p:cNvSpPr>
          <p:nvPr/>
        </p:nvSpPr>
        <p:spPr>
          <a:xfrm>
            <a:off x="1434942" y="2781489"/>
            <a:ext cx="5626418" cy="4278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A Domestic Violence Support System</a:t>
            </a:r>
          </a:p>
        </p:txBody>
      </p:sp>
      <p:sp>
        <p:nvSpPr>
          <p:cNvPr id="5" name="Title 22">
            <a:extLst>
              <a:ext uri="{FF2B5EF4-FFF2-40B4-BE49-F238E27FC236}">
                <a16:creationId xmlns:a16="http://schemas.microsoft.com/office/drawing/2014/main" id="{F2E7E083-9485-07D0-E1B6-E86292CB8E82}"/>
              </a:ext>
            </a:extLst>
          </p:cNvPr>
          <p:cNvSpPr txBox="1">
            <a:spLocks/>
          </p:cNvSpPr>
          <p:nvPr/>
        </p:nvSpPr>
        <p:spPr>
          <a:xfrm>
            <a:off x="1463040" y="3043810"/>
            <a:ext cx="9452610" cy="11713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400" dirty="0"/>
              <a:t>Develop a secure and anonymous mobile app or Web app designed to support individuals experiencing domestic violence. The application includes features such as anonymous user profiles, a comprehensive resource database with legal, medical, and counseling information, a secure and private messaging system, emergency alert functionality with location tracking, and the ability for users to create safety plans tailored to their specific situations.</a:t>
            </a:r>
            <a:endParaRPr lang="en-US" sz="4800" dirty="0"/>
          </a:p>
        </p:txBody>
      </p:sp>
      <p:sp>
        <p:nvSpPr>
          <p:cNvPr id="6" name="Title 22">
            <a:extLst>
              <a:ext uri="{FF2B5EF4-FFF2-40B4-BE49-F238E27FC236}">
                <a16:creationId xmlns:a16="http://schemas.microsoft.com/office/drawing/2014/main" id="{F78A8A86-2C85-8A53-1C39-F397DA940E1C}"/>
              </a:ext>
            </a:extLst>
          </p:cNvPr>
          <p:cNvSpPr txBox="1">
            <a:spLocks/>
          </p:cNvSpPr>
          <p:nvPr/>
        </p:nvSpPr>
        <p:spPr>
          <a:xfrm>
            <a:off x="8261032" y="933450"/>
            <a:ext cx="2654618" cy="3105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Problem Statement 28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7A3417-9A56-58F3-C6C2-5B91AB7F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314A3F-EDDE-FA50-FE34-11E06747F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FLOWCHART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0BA0D-6DB9-DCE9-49B2-C3B53FD20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2023</a:t>
            </a:r>
          </a:p>
        </p:txBody>
      </p:sp>
      <p:pic>
        <p:nvPicPr>
          <p:cNvPr id="7" name="Picture 6" descr="A diagram of a company">
            <a:extLst>
              <a:ext uri="{FF2B5EF4-FFF2-40B4-BE49-F238E27FC236}">
                <a16:creationId xmlns:a16="http://schemas.microsoft.com/office/drawing/2014/main" id="{5500453A-4A7F-B375-5CAB-7BF564B13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31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3BE9A1-A5B2-C868-88E2-E68D4A927742}"/>
              </a:ext>
            </a:extLst>
          </p:cNvPr>
          <p:cNvSpPr txBox="1"/>
          <p:nvPr/>
        </p:nvSpPr>
        <p:spPr>
          <a:xfrm>
            <a:off x="8845420" y="426720"/>
            <a:ext cx="2423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(TECHNOLOGIES USED)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1325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73F91-1436-2085-00CD-B1B3CA190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33400" y="2793286"/>
            <a:ext cx="5022723" cy="768478"/>
          </a:xfrm>
        </p:spPr>
        <p:txBody>
          <a:bodyPr/>
          <a:lstStyle/>
          <a:p>
            <a:r>
              <a:rPr lang="en-US" sz="4400" dirty="0"/>
              <a:t>SITMULATION</a:t>
            </a:r>
            <a:endParaRPr lang="en-IN" sz="4400" dirty="0"/>
          </a:p>
        </p:txBody>
      </p:sp>
      <p:pic>
        <p:nvPicPr>
          <p:cNvPr id="7" name="WhatsApp Video 2023-10-08 at 2.57.43 PM">
            <a:hlinkClick r:id="" action="ppaction://media"/>
            <a:extLst>
              <a:ext uri="{FF2B5EF4-FFF2-40B4-BE49-F238E27FC236}">
                <a16:creationId xmlns:a16="http://schemas.microsoft.com/office/drawing/2014/main" id="{BEE3D264-F4F9-EBE9-0E61-DF4F1E3F3B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2569" y="87600"/>
            <a:ext cx="2746861" cy="61798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CAB83-019A-9637-35A3-55CB72E77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05AE1-9E00-1C51-34BF-F2731B54E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HACKTOBER FEST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E08E952-8D81-7708-0EB6-1A5E1197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13637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A36A7-60F2-6231-8F5E-20BA750EE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7" y="3128477"/>
            <a:ext cx="3858197" cy="799873"/>
          </a:xfrm>
        </p:spPr>
        <p:txBody>
          <a:bodyPr/>
          <a:lstStyle/>
          <a:p>
            <a:r>
              <a:rPr lang="en-US" sz="4800" dirty="0"/>
              <a:t>UNIQUENESS</a:t>
            </a:r>
            <a:endParaRPr lang="en-IN" sz="4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1D383-81AC-818C-FBCE-37E586F82A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3" y="457200"/>
            <a:ext cx="5426871" cy="338328"/>
          </a:xfrm>
        </p:spPr>
        <p:txBody>
          <a:bodyPr/>
          <a:lstStyle/>
          <a:p>
            <a:r>
              <a:rPr lang="en-US" dirty="0"/>
              <a:t>Anonymous mobile app also includes features such as anonymous user profiles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B34879-7936-A7CC-4A7E-08085C0105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3" y="1871118"/>
            <a:ext cx="5426870" cy="338328"/>
          </a:xfrm>
        </p:spPr>
        <p:txBody>
          <a:bodyPr/>
          <a:lstStyle/>
          <a:p>
            <a:r>
              <a:rPr lang="en-US" dirty="0"/>
              <a:t>PRIVATE AI CHAT FOR INSTANT HELP</a:t>
            </a:r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D14A550-5332-8773-43FB-719D7696C8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115872"/>
            <a:ext cx="4783836" cy="338328"/>
          </a:xfrm>
        </p:spPr>
        <p:txBody>
          <a:bodyPr/>
          <a:lstStyle/>
          <a:p>
            <a:r>
              <a:rPr lang="en-US" dirty="0"/>
              <a:t>EMERGENCY ALRETS AND CALLS</a:t>
            </a:r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3CABA1-408D-289C-703A-86CBE644F77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75C98B-1E85-8198-C45D-0D791E2A0AD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3" y="4407085"/>
            <a:ext cx="3840480" cy="338328"/>
          </a:xfrm>
        </p:spPr>
        <p:txBody>
          <a:bodyPr/>
          <a:lstStyle/>
          <a:p>
            <a:r>
              <a:rPr lang="en-US" dirty="0"/>
              <a:t>LOCATION SHARING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4E72AB-9888-C159-A89D-475DF4A9C6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985B935-05E6-46F0-E1B1-78440AFDFA4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5660136" cy="338328"/>
          </a:xfrm>
        </p:spPr>
        <p:txBody>
          <a:bodyPr/>
          <a:lstStyle/>
          <a:p>
            <a:r>
              <a:rPr lang="en-US" dirty="0"/>
              <a:t>A comprehensive resource database with legal, medical, and counseling information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905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6D490-E4EC-6E51-9CE9-298353BEF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7F37-0FCF-3548-C7A5-5FA51ACF36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1B283E4-655F-E489-D31E-A657C1703B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752A76-B903-00F4-F1E0-2946241315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53376" y="3223271"/>
            <a:ext cx="2514600" cy="3176905"/>
          </a:xfrm>
        </p:spPr>
        <p:txBody>
          <a:bodyPr/>
          <a:lstStyle/>
          <a:p>
            <a:r>
              <a:rPr lang="en-US" sz="1800" b="1" dirty="0"/>
              <a:t>CREATING A BUSINESS MODEL TO GENERATE REVENUE TO HELP VICTIMS</a:t>
            </a:r>
            <a:endParaRPr lang="en-IN" sz="1800" b="1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D43960-BC3B-E6BF-C741-F05D577697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8CCD57E-2632-BFA1-D74D-B3933C7BA8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30586" y="2990978"/>
            <a:ext cx="2514600" cy="3176905"/>
          </a:xfrm>
        </p:spPr>
        <p:txBody>
          <a:bodyPr/>
          <a:lstStyle/>
          <a:p>
            <a:r>
              <a:rPr lang="en-US" sz="1800" b="1" dirty="0"/>
              <a:t>ALLOWING GOVERNMENT ORGANZATIONS TO REGISTER ON THE APPLICATION TO PROVIDE IMMEDIATE SUPPORT</a:t>
            </a:r>
            <a:endParaRPr lang="en-IN" sz="1800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E72EC48-3587-D2E4-5041-34D29179714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143F1A2-19B8-84B6-7C11-099F26BCEA8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14414" y="2990978"/>
            <a:ext cx="2514600" cy="3200399"/>
          </a:xfrm>
        </p:spPr>
        <p:txBody>
          <a:bodyPr/>
          <a:lstStyle/>
          <a:p>
            <a:r>
              <a:rPr lang="en-US" sz="1800" b="1" dirty="0"/>
              <a:t>CONNECTING VICTIMS TO HEALTHCARE PROFFESIONALS LIKE MENTAL HEALTH COUNCELORS. </a:t>
            </a:r>
            <a:endParaRPr lang="en-IN" sz="1800" b="1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D957D63-1423-B636-7FE5-862752E3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5</a:t>
            </a:fld>
            <a:endParaRPr lang="en-US" noProof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1C44A8E0-54D5-A8E5-BE29-4F0A8A544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HACKTOBER FEST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BBEC5BD-CEBB-CBA2-883A-BA7F1DB4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2023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CDB6DF3-2405-0980-E816-4DC9F2A31838}"/>
              </a:ext>
            </a:extLst>
          </p:cNvPr>
          <p:cNvSpPr txBox="1">
            <a:spLocks/>
          </p:cNvSpPr>
          <p:nvPr/>
        </p:nvSpPr>
        <p:spPr>
          <a:xfrm>
            <a:off x="584104" y="2219958"/>
            <a:ext cx="2514600" cy="3176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C4AE1013-CCB3-30BC-329F-9E07604BD736}"/>
              </a:ext>
            </a:extLst>
          </p:cNvPr>
          <p:cNvSpPr txBox="1">
            <a:spLocks/>
          </p:cNvSpPr>
          <p:nvPr/>
        </p:nvSpPr>
        <p:spPr>
          <a:xfrm>
            <a:off x="547528" y="2204789"/>
            <a:ext cx="2514600" cy="3176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2B17EC-2E8D-8395-4D9C-CB14D0B721AE}"/>
              </a:ext>
            </a:extLst>
          </p:cNvPr>
          <p:cNvSpPr txBox="1">
            <a:spLocks/>
          </p:cNvSpPr>
          <p:nvPr/>
        </p:nvSpPr>
        <p:spPr>
          <a:xfrm>
            <a:off x="564055" y="3321529"/>
            <a:ext cx="2514600" cy="3202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INTEGRATE CHATBOT INTO THE APPLICATION</a:t>
            </a: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2496402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{ECCB182B-248D-4B39-AC7B-42CDDBB2F1B8}tf11429527_win32</Template>
  <TotalTime>996</TotalTime>
  <Words>186</Words>
  <Application>Microsoft Office PowerPoint</Application>
  <PresentationFormat>Widescreen</PresentationFormat>
  <Paragraphs>32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Century Gothic</vt:lpstr>
      <vt:lpstr>Karla</vt:lpstr>
      <vt:lpstr>Univers Condensed Light</vt:lpstr>
      <vt:lpstr>Office Theme</vt:lpstr>
      <vt:lpstr> Umeed</vt:lpstr>
      <vt:lpstr>PowerPoint Presentation</vt:lpstr>
      <vt:lpstr>SITMULATION</vt:lpstr>
      <vt:lpstr>UNIQUENESS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Umeed</dc:title>
  <dc:creator>hacker boy</dc:creator>
  <cp:lastModifiedBy>hacker boy</cp:lastModifiedBy>
  <cp:revision>2</cp:revision>
  <dcterms:created xsi:type="dcterms:W3CDTF">2023-10-07T17:09:24Z</dcterms:created>
  <dcterms:modified xsi:type="dcterms:W3CDTF">2024-07-16T19:09:53Z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